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996F97-B83C-47A6-8E26-89BAE0D9A5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0F76BD-A409-438F-9B33-4E5ACA00613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848600" cy="2667000"/>
          </a:xfrm>
        </p:spPr>
        <p:txBody>
          <a:bodyPr>
            <a:normAutofit fontScale="90000"/>
          </a:bodyPr>
          <a:lstStyle/>
          <a:p>
            <a:pPr algn="r"/>
            <a: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EG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EG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EG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EG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بنها – كلية الآداب</a:t>
            </a:r>
            <a:b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الدراسات العليا – قسم اللغة العربية  </a:t>
            </a:r>
            <a:b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شعبة الدراسات اللغوية – مرحلة الماجستير</a:t>
            </a:r>
            <a:b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مادة : النحو والصرف : قضايا ومشكلات</a:t>
            </a:r>
            <a:b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أستاذ المادة : </a:t>
            </a:r>
            <a:r>
              <a:rPr lang="ar-EG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أ.م.د</a:t>
            </a:r>
            <a: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 سامح محمد عمر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7391400" cy="2514600"/>
          </a:xfrm>
        </p:spPr>
        <p:txBody>
          <a:bodyPr>
            <a:noAutofit/>
          </a:bodyPr>
          <a:lstStyle/>
          <a:p>
            <a:pPr algn="ctr"/>
            <a:r>
              <a:rPr lang="ar-EG" sz="3600" dirty="0" smtClean="0">
                <a:solidFill>
                  <a:srgbClr val="0070C0"/>
                </a:solidFill>
              </a:rPr>
              <a:t>المحاضرة الثانية </a:t>
            </a:r>
          </a:p>
          <a:p>
            <a:pPr algn="ctr"/>
            <a:endParaRPr lang="ar-EG" dirty="0" smtClean="0">
              <a:solidFill>
                <a:srgbClr val="00B0F0"/>
              </a:solidFill>
            </a:endParaRPr>
          </a:p>
          <a:p>
            <a:pPr algn="ctr"/>
            <a:r>
              <a:rPr lang="ar-EG" sz="4000" dirty="0" smtClean="0">
                <a:solidFill>
                  <a:srgbClr val="C00000"/>
                </a:solidFill>
              </a:rPr>
              <a:t>ظاهرة الحذف في النحو العربي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1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5867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EG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EG" sz="3200" dirty="0">
                <a:solidFill>
                  <a:srgbClr val="0070C0"/>
                </a:solidFill>
              </a:rPr>
              <a:t/>
            </a:r>
            <a:br>
              <a:rPr lang="ar-EG" sz="3200" dirty="0">
                <a:solidFill>
                  <a:srgbClr val="0070C0"/>
                </a:solidFill>
              </a:rPr>
            </a:br>
            <a:r>
              <a:rPr lang="ar-EG" sz="3200" dirty="0">
                <a:solidFill>
                  <a:srgbClr val="00B0F0"/>
                </a:solidFill>
              </a:rPr>
              <a:t/>
            </a:r>
            <a:br>
              <a:rPr lang="ar-EG" sz="3200" dirty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/>
            </a:r>
            <a:br>
              <a:rPr lang="en-US" sz="3200" dirty="0" smtClean="0">
                <a:solidFill>
                  <a:srgbClr val="00B0F0"/>
                </a:solidFill>
              </a:rPr>
            </a:br>
            <a:r>
              <a:rPr lang="en-US" sz="3200" dirty="0">
                <a:solidFill>
                  <a:srgbClr val="00B0F0"/>
                </a:solidFill>
              </a:rPr>
              <a:t/>
            </a:r>
            <a:br>
              <a:rPr lang="en-US" sz="3200" dirty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/>
            </a:r>
            <a:br>
              <a:rPr lang="en-US" sz="3200" dirty="0" smtClean="0">
                <a:solidFill>
                  <a:srgbClr val="00B0F0"/>
                </a:solidFill>
              </a:rPr>
            </a:br>
            <a:r>
              <a:rPr lang="en-US" sz="3200" dirty="0">
                <a:solidFill>
                  <a:srgbClr val="00B0F0"/>
                </a:solidFill>
              </a:rPr>
              <a:t/>
            </a:r>
            <a:br>
              <a:rPr lang="en-US" sz="3200" dirty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/>
            </a:r>
            <a:br>
              <a:rPr lang="en-US" sz="3200" dirty="0" smtClean="0">
                <a:solidFill>
                  <a:srgbClr val="00B0F0"/>
                </a:solidFill>
              </a:rPr>
            </a:br>
            <a:r>
              <a:rPr lang="en-US" sz="3200" dirty="0">
                <a:solidFill>
                  <a:srgbClr val="00B0F0"/>
                </a:solidFill>
              </a:rPr>
              <a:t/>
            </a:r>
            <a:br>
              <a:rPr lang="en-US" sz="3200" dirty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/>
            </a:r>
            <a:br>
              <a:rPr lang="en-US" sz="3200" dirty="0" smtClean="0">
                <a:solidFill>
                  <a:srgbClr val="00B0F0"/>
                </a:solidFill>
              </a:rPr>
            </a:br>
            <a:r>
              <a:rPr lang="en-US" sz="3200" dirty="0">
                <a:solidFill>
                  <a:srgbClr val="00B0F0"/>
                </a:solidFill>
              </a:rPr>
              <a:t/>
            </a:r>
            <a:br>
              <a:rPr lang="en-US" sz="3200" dirty="0">
                <a:solidFill>
                  <a:srgbClr val="00B0F0"/>
                </a:solidFill>
              </a:rPr>
            </a:br>
            <a:r>
              <a:rPr lang="ar-EG" sz="3600" dirty="0" smtClean="0">
                <a:solidFill>
                  <a:srgbClr val="C00000"/>
                </a:solidFill>
              </a:rPr>
              <a:t>ظاهرة الحذف في </a:t>
            </a:r>
            <a:r>
              <a:rPr lang="ar-EG" sz="3600" dirty="0">
                <a:solidFill>
                  <a:srgbClr val="C00000"/>
                </a:solidFill>
              </a:rPr>
              <a:t>النحو العربي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47800" y="1676400"/>
            <a:ext cx="7086600" cy="4953000"/>
          </a:xfrm>
        </p:spPr>
        <p:txBody>
          <a:bodyPr>
            <a:noAutofit/>
          </a:bodyPr>
          <a:lstStyle/>
          <a:p>
            <a:pPr algn="r"/>
            <a:r>
              <a:rPr lang="ar-EG" sz="2800" dirty="0" smtClean="0">
                <a:solidFill>
                  <a:srgbClr val="C00000"/>
                </a:solidFill>
              </a:rPr>
              <a:t>ومن خلال هذه القضية يتم مناقشة :</a:t>
            </a:r>
          </a:p>
          <a:p>
            <a:pPr algn="r"/>
            <a:r>
              <a:rPr lang="ar-EG" sz="2800" dirty="0" smtClean="0">
                <a:solidFill>
                  <a:srgbClr val="C00000"/>
                </a:solidFill>
              </a:rPr>
              <a:t>1- مفهوم الحذف في النحو العرب</a:t>
            </a:r>
          </a:p>
          <a:p>
            <a:pPr algn="r"/>
            <a:r>
              <a:rPr lang="ar-EG" sz="2800" dirty="0" smtClean="0">
                <a:solidFill>
                  <a:srgbClr val="C00000"/>
                </a:solidFill>
              </a:rPr>
              <a:t>2- الحذف عند النحاة والبلاغيين </a:t>
            </a:r>
          </a:p>
          <a:p>
            <a:pPr algn="r"/>
            <a:r>
              <a:rPr lang="ar-EG" sz="2800" dirty="0" smtClean="0">
                <a:solidFill>
                  <a:srgbClr val="C00000"/>
                </a:solidFill>
              </a:rPr>
              <a:t>3- علاقة الحذف بالسياق. </a:t>
            </a:r>
          </a:p>
          <a:p>
            <a:pPr algn="r"/>
            <a:r>
              <a:rPr lang="ar-EG" sz="2800" dirty="0" smtClean="0">
                <a:solidFill>
                  <a:srgbClr val="C00000"/>
                </a:solidFill>
              </a:rPr>
              <a:t>4-الحذف في الجملة الاسمية</a:t>
            </a:r>
          </a:p>
          <a:p>
            <a:pPr algn="r"/>
            <a:r>
              <a:rPr lang="ar-EG" sz="2800" dirty="0" smtClean="0">
                <a:solidFill>
                  <a:srgbClr val="C00000"/>
                </a:solidFill>
              </a:rPr>
              <a:t>5- الحذف في الجملة الفعلية</a:t>
            </a:r>
          </a:p>
          <a:p>
            <a:pPr algn="r"/>
            <a:r>
              <a:rPr lang="ar-EG" sz="2800" dirty="0" smtClean="0">
                <a:solidFill>
                  <a:srgbClr val="C00000"/>
                </a:solidFill>
              </a:rPr>
              <a:t>6- حذف المكملات.</a:t>
            </a:r>
          </a:p>
          <a:p>
            <a:pPr algn="r"/>
            <a:r>
              <a:rPr lang="ar-EG" sz="2800" dirty="0" smtClean="0">
                <a:solidFill>
                  <a:srgbClr val="C00000"/>
                </a:solidFill>
              </a:rPr>
              <a:t>7- الأثر الدلالي للحذف على التراكيب . </a:t>
            </a:r>
          </a:p>
          <a:p>
            <a:pPr algn="r"/>
            <a:r>
              <a:rPr lang="ar-EG" sz="2800" dirty="0" smtClean="0">
                <a:solidFill>
                  <a:srgbClr val="C00000"/>
                </a:solidFill>
              </a:rPr>
              <a:t>8- المصادر والمراجع التي </a:t>
            </a:r>
            <a:r>
              <a:rPr lang="ar-EG" sz="2800" smtClean="0">
                <a:solidFill>
                  <a:srgbClr val="C00000"/>
                </a:solidFill>
              </a:rPr>
              <a:t>تناولت ظاهرة الحذف .</a:t>
            </a:r>
            <a:endParaRPr lang="ar-EG" sz="2800" dirty="0" smtClean="0">
              <a:solidFill>
                <a:srgbClr val="C00000"/>
              </a:solidFill>
            </a:endParaRPr>
          </a:p>
          <a:p>
            <a:pPr algn="r"/>
            <a:r>
              <a:rPr lang="ar-EG" sz="2800" dirty="0" smtClean="0">
                <a:solidFill>
                  <a:srgbClr val="C00000"/>
                </a:solidFill>
              </a:rPr>
              <a:t>.</a:t>
            </a:r>
          </a:p>
          <a:p>
            <a:pPr algn="r"/>
            <a:endParaRPr lang="ar-EG" sz="4000" dirty="0" smtClean="0">
              <a:solidFill>
                <a:srgbClr val="C00000"/>
              </a:solidFill>
            </a:endParaRPr>
          </a:p>
          <a:p>
            <a:pPr algn="r"/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000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</TotalTime>
  <Words>59</Words>
  <Application>Microsoft Office PowerPoint</Application>
  <PresentationFormat>عرض على الشاشة (3:4)‏</PresentationFormat>
  <Paragraphs>15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     جامعة بنها – كلية الآداب الدراسات العليا – قسم اللغة العربية   شعبة الدراسات اللغوية – مرحلة الماجستير مادة : النحو والصرف : قضايا ومشكلات أستاذ المادة : أ.م.د/ سامح محمد عمر</vt:lpstr>
      <vt:lpstr>           ظاهرة الحذف في النحو العربي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 – كلية الآداب الدراسات العليا – قسم اللغة العربية   شعبة الدراسات اللغوية – مرحلة الماجستير مادة : النحو والصرف : قضايا ومشكلات أستاذ المادة : أ.م.د/ سامح محمد عمر</dc:title>
  <dc:creator>Dr - sameh omar</dc:creator>
  <cp:lastModifiedBy>Dr - sameh omar</cp:lastModifiedBy>
  <cp:revision>7</cp:revision>
  <dcterms:created xsi:type="dcterms:W3CDTF">2020-03-30T21:28:36Z</dcterms:created>
  <dcterms:modified xsi:type="dcterms:W3CDTF">2020-03-30T22:28:46Z</dcterms:modified>
</cp:coreProperties>
</file>